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8"/>
  </p:normalViewPr>
  <p:slideViewPr>
    <p:cSldViewPr snapToGrid="0">
      <p:cViewPr varScale="1">
        <p:scale>
          <a:sx n="112" d="100"/>
          <a:sy n="112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DEBD-0C52-D2F8-BB0E-9C45553F6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729E1-C7FC-0234-56A9-3BDBE828B1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3F1138-B3A2-B361-E0CB-7CBF88F93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E1F86-8466-7784-2A64-9AC5C0EC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B41D9-91F4-7248-E081-748AF79A9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081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0CDF-B716-DF21-672A-7D5886E3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B5647C-2095-76C5-FC6E-44652F577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2A5EF-4CFB-8924-5B8F-5313868A7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FA30C-EAB0-6B30-DB3F-915574BD8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3EAAB-D06E-CC59-7112-3382DFA27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3AA5A-A621-B18C-72EA-731399B84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CF1F1-0830-C6D9-7437-35BF845F3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C71ED-0889-2F82-97F1-6D807D67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EF2B-A25F-A794-8F80-569E4C1A3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4D795-70D6-6534-CC2A-8AD671BA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81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EE7A-DA87-AAF0-EAA2-EC32649E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B511-DB8C-013C-66B6-2495DFDA9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19F02-118A-0325-AE13-C935309C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9FEB2-136E-937C-6D79-C0EF16AF5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24C72-8503-96B6-D105-CBBC2C5D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C7C06-D94E-1196-0477-7FC2EC60F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11878-AB30-4B02-8021-895631FEA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107DF-5914-22E1-32A9-09950452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74A05-7AD4-F0CA-6DA7-4D79646AC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CD4CA-899D-4335-5B26-9FA71DD5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37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D0655-6671-32BF-4BC3-C34667542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2031-FFDF-0FAF-02DE-EFAF54CD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1FF99-2EBF-8405-DBD1-462B61189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791BD-2F47-ECC7-7D24-A3788A14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28BD3-AF3B-D751-C51D-85C32E87F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46684A-B51C-8388-E315-EF77336E5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898B-3887-4166-F29D-3C80731A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F0F51-F271-C2A5-9630-BE119068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8F40-6AB8-20F1-9FB5-727337F08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C5740-DE8C-F433-EF9C-19BEB66F2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C5E741-C077-0816-DEFA-E3B7ED13A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1C11F-D107-A392-EA3E-575E48B48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49FC1E-1106-702A-3104-C6E62DE4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DB58A7-60EB-F74B-0020-3E3B89FC3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7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AEDA-D7F4-F161-E9C8-46F2C061D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6EFF9-DBA8-DE01-5CE6-E229C89C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E8758-43DD-8D7C-7A87-0D0DAA24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57EAF-F690-BC0B-5F40-CE61EEB61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30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AE658-0F7B-A54A-223F-78326EC6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54A0C-50B1-C847-00E8-85FE4E60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D0B05-6042-3B9B-1385-CF03A902C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3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6020-5040-EAF8-0D1E-F5BC38C3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EFDA2-1D6A-CC3C-51DB-DD3AAE13F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D8F7C-65D8-D160-D258-D9998ABE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2E1C4-3103-6448-E402-88E96633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F9E78-9271-2F00-AE7C-C643E07C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54020-CA24-7105-A70A-B968A4D7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CBA6-3457-3287-3DC2-07C5E7D8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7914A2-7823-9FE8-5EB9-BA1B8A162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667F2-C3C8-625E-BDE6-20496D169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ACFF91-95D6-B56C-2827-4D779D9E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A5E10-4067-18E6-F9E0-78CE7E09A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EFC0-D4EF-F961-DAEE-91C5D3EA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3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28F7C92-EF5B-F7B4-8F7C-EF02E128865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1574354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BF68B-10BA-9BB5-3243-2B24DEC8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F115-BBD0-522A-0A55-1AE2D3CD4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41F53-F68D-BBCC-8E99-FFAA24D3D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6548A-DA0C-C949-92BC-C922BD796011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A83DB-513E-FD0B-E34E-AF847ECABE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B2519-1892-5915-92E5-64E8F8FF1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C99D0B-3CEE-C04A-956C-A4720BEBF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.jp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jpeg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em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D78911E7-8E63-AA90-7EB7-ED20CA4288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421830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1.325.944 Barcelona España Stock Photos, High-Res Pictures, and Images -  Getty Images | Madrid, Granada españa, Paris">
            <a:extLst>
              <a:ext uri="{FF2B5EF4-FFF2-40B4-BE49-F238E27FC236}">
                <a16:creationId xmlns:a16="http://schemas.microsoft.com/office/drawing/2014/main" id="{E6DACA48-2095-30ED-61B9-D6BA83926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7" y="920015"/>
            <a:ext cx="2219487" cy="147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6430CB-85BA-8C9C-9327-920637A04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246" y="4164278"/>
            <a:ext cx="2101850" cy="1359164"/>
          </a:xfrm>
          <a:prstGeom prst="rect">
            <a:avLst/>
          </a:prstGeom>
        </p:spPr>
      </p:pic>
      <p:pic>
        <p:nvPicPr>
          <p:cNvPr id="6" name="Picture 5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B5622453-26AB-C621-13FD-6CB2B073A9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8504" y="232741"/>
            <a:ext cx="2679531" cy="2748680"/>
          </a:xfrm>
          <a:prstGeom prst="ellips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95A6F-B7CA-EC08-1E86-789B22951B29}"/>
              </a:ext>
            </a:extLst>
          </p:cNvPr>
          <p:cNvSpPr txBox="1"/>
          <p:nvPr/>
        </p:nvSpPr>
        <p:spPr>
          <a:xfrm>
            <a:off x="4044412" y="2909319"/>
            <a:ext cx="4103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Oscar Camilo Alvarez Torres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77025-D9C2-C3FA-A318-55628222FC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057" y="1076416"/>
            <a:ext cx="1324149" cy="210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0AF94F-9907-CB43-ABB6-E37FDBE5AC06}"/>
              </a:ext>
            </a:extLst>
          </p:cNvPr>
          <p:cNvSpPr txBox="1"/>
          <p:nvPr/>
        </p:nvSpPr>
        <p:spPr>
          <a:xfrm>
            <a:off x="583096" y="569843"/>
            <a:ext cx="1208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Donde vivo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574A3-3AD2-62A0-045C-E832C7FCB90D}"/>
              </a:ext>
            </a:extLst>
          </p:cNvPr>
          <p:cNvSpPr txBox="1"/>
          <p:nvPr/>
        </p:nvSpPr>
        <p:spPr>
          <a:xfrm>
            <a:off x="8544346" y="676307"/>
            <a:ext cx="27008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Estudios</a:t>
            </a:r>
            <a:endParaRPr lang="en-US" sz="1800" b="1" i="1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1400" dirty="0" err="1"/>
              <a:t>Ingeniero</a:t>
            </a:r>
            <a:r>
              <a:rPr lang="en-US" sz="1400" dirty="0"/>
              <a:t> de Telecomunicaciones, MBA y MM</a:t>
            </a:r>
            <a:r>
              <a:rPr lang="en-US" sz="1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38F73C-7660-50E4-8DEB-33C9D3D27FD1}"/>
              </a:ext>
            </a:extLst>
          </p:cNvPr>
          <p:cNvSpPr txBox="1"/>
          <p:nvPr/>
        </p:nvSpPr>
        <p:spPr>
          <a:xfrm>
            <a:off x="6540204" y="3921562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Intereses</a:t>
            </a:r>
            <a:r>
              <a:rPr lang="en-US" sz="1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1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profesionales</a:t>
            </a:r>
            <a:endParaRPr lang="en-US" sz="1800" b="1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C7782-D2C9-7934-227B-3D8FB317F2B7}"/>
              </a:ext>
            </a:extLst>
          </p:cNvPr>
          <p:cNvSpPr txBox="1"/>
          <p:nvPr/>
        </p:nvSpPr>
        <p:spPr>
          <a:xfrm>
            <a:off x="8488990" y="1476526"/>
            <a:ext cx="1595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Profesion</a:t>
            </a:r>
            <a:endParaRPr lang="en-US" sz="1800" b="1" i="1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r>
              <a:rPr lang="en-US" sz="1400" dirty="0"/>
              <a:t>Data Engineer</a:t>
            </a:r>
            <a:endParaRPr lang="en-US" sz="14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8A9BA3-6123-A117-5FBD-7BE6602EEC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792" y="5064134"/>
            <a:ext cx="2882900" cy="1358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DA3D51-32D7-59BF-360B-43FBF9063D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452" y="4366951"/>
            <a:ext cx="1519314" cy="863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D2D40-563F-1420-4D7F-9C72F4DD7A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780" y="4458327"/>
            <a:ext cx="1048854" cy="15808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9E1FA94-E637-D328-366B-A7D91C32AF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1620" y="5254676"/>
            <a:ext cx="1771923" cy="9778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C6537-FC30-3D3C-F9B7-A7979B588192}"/>
              </a:ext>
            </a:extLst>
          </p:cNvPr>
          <p:cNvSpPr txBox="1"/>
          <p:nvPr/>
        </p:nvSpPr>
        <p:spPr>
          <a:xfrm>
            <a:off x="3629326" y="3932848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Intereses</a:t>
            </a:r>
            <a:r>
              <a:rPr lang="en-US" sz="1800" b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1800" b="1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personales</a:t>
            </a:r>
            <a:endParaRPr lang="en-US" sz="1800" b="1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A525D3-2E99-BB36-23DE-E8A7862477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6921" y="4290894"/>
            <a:ext cx="1755523" cy="9689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49EB82-41DF-51BB-925C-4701F68A5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50529" y="5095914"/>
            <a:ext cx="1943831" cy="1161930"/>
          </a:xfrm>
          <a:prstGeom prst="rect">
            <a:avLst/>
          </a:prstGeom>
        </p:spPr>
      </p:pic>
      <p:pic>
        <p:nvPicPr>
          <p:cNvPr id="1028" name="Picture 4" descr="Ingenería Mecánica: Las claves para los Ingenieros del Futuro">
            <a:extLst>
              <a:ext uri="{FF2B5EF4-FFF2-40B4-BE49-F238E27FC236}">
                <a16:creationId xmlns:a16="http://schemas.microsoft.com/office/drawing/2014/main" id="{999C6C5F-AA6C-5F59-D0A6-120FAD6F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611" y="472606"/>
            <a:ext cx="1241483" cy="69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BB17DCA-6BE9-8AC7-027B-00E74DB0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93" y="2320297"/>
            <a:ext cx="1273372" cy="79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F974C-9177-7691-087D-E06BFDE817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4964" y="1806499"/>
            <a:ext cx="1495304" cy="1414993"/>
          </a:xfrm>
          <a:prstGeom prst="rect">
            <a:avLst/>
          </a:prstGeom>
        </p:spPr>
      </p:pic>
      <p:pic>
        <p:nvPicPr>
          <p:cNvPr id="1034" name="Picture 10" descr="Vectores e ilustraciones de Rama Arbol para descargar gratis | Freepik">
            <a:extLst>
              <a:ext uri="{FF2B5EF4-FFF2-40B4-BE49-F238E27FC236}">
                <a16:creationId xmlns:a16="http://schemas.microsoft.com/office/drawing/2014/main" id="{92CEFA3E-13C9-955E-CF30-0D1C92BF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65" y="875970"/>
            <a:ext cx="1199538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0" descr="Vectores e ilustraciones de Rama Arbol para descargar gratis | Freepik">
            <a:extLst>
              <a:ext uri="{FF2B5EF4-FFF2-40B4-BE49-F238E27FC236}">
                <a16:creationId xmlns:a16="http://schemas.microsoft.com/office/drawing/2014/main" id="{B6A205E0-40AA-E589-F664-413FE5DF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07205" y="1440576"/>
            <a:ext cx="1128093" cy="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Vectores e ilustraciones de Rama Arbol para descargar gratis | Freepik">
            <a:extLst>
              <a:ext uri="{FF2B5EF4-FFF2-40B4-BE49-F238E27FC236}">
                <a16:creationId xmlns:a16="http://schemas.microsoft.com/office/drawing/2014/main" id="{13D15709-0805-D9B0-21EF-C8EE25327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6521">
            <a:off x="5446752" y="3614942"/>
            <a:ext cx="1298495" cy="7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804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Apple Chancery</vt:lpstr>
      <vt:lpstr>Aptos</vt:lpstr>
      <vt:lpstr>Aptos Display</vt:lpstr>
      <vt:lpstr>Arial</vt:lpstr>
      <vt:lpstr>Office Theme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Alvarez, Oscar Camilo /ES</dc:creator>
  <cp:lastModifiedBy>Alvarez, Oscar Camilo /ES</cp:lastModifiedBy>
  <cp:revision>3</cp:revision>
  <dcterms:created xsi:type="dcterms:W3CDTF">2025-01-21T09:02:19Z</dcterms:created>
  <dcterms:modified xsi:type="dcterms:W3CDTF">2025-01-21T09:39:42Z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9088468-0951-4aef-9cc3-0a346e475ddc_Enabled">
    <vt:lpwstr>true</vt:lpwstr>
  </property>
  <property fmtid="{D5CDD505-2E9C-101B-9397-08002B2CF9AE}" pid="3" name="MSIP_Label_d9088468-0951-4aef-9cc3-0a346e475ddc_SetDate">
    <vt:lpwstr>2025-01-21T09:24:36Z</vt:lpwstr>
  </property>
  <property fmtid="{D5CDD505-2E9C-101B-9397-08002B2CF9AE}" pid="4" name="MSIP_Label_d9088468-0951-4aef-9cc3-0a346e475ddc_Method">
    <vt:lpwstr>Privileged</vt:lpwstr>
  </property>
  <property fmtid="{D5CDD505-2E9C-101B-9397-08002B2CF9AE}" pid="5" name="MSIP_Label_d9088468-0951-4aef-9cc3-0a346e475ddc_Name">
    <vt:lpwstr>Public</vt:lpwstr>
  </property>
  <property fmtid="{D5CDD505-2E9C-101B-9397-08002B2CF9AE}" pid="6" name="MSIP_Label_d9088468-0951-4aef-9cc3-0a346e475ddc_SiteId">
    <vt:lpwstr>aca3c8d6-aa71-4e1a-a10e-03572fc58c0b</vt:lpwstr>
  </property>
  <property fmtid="{D5CDD505-2E9C-101B-9397-08002B2CF9AE}" pid="7" name="MSIP_Label_d9088468-0951-4aef-9cc3-0a346e475ddc_ActionId">
    <vt:lpwstr>22a42f60-e835-4a27-8554-7cbedd89c4c5</vt:lpwstr>
  </property>
  <property fmtid="{D5CDD505-2E9C-101B-9397-08002B2CF9AE}" pid="8" name="MSIP_Label_d9088468-0951-4aef-9cc3-0a346e475ddc_ContentBits">
    <vt:lpwstr>0</vt:lpwstr>
  </property>
  <property fmtid="{D5CDD505-2E9C-101B-9397-08002B2CF9AE}" pid="9" name="MSIP_Label_d9088468-0951-4aef-9cc3-0a346e475ddc_Tag">
    <vt:lpwstr>50, 0, 1, 1</vt:lpwstr>
  </property>
</Properties>
</file>